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8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9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0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8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4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8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B6672-AB09-4E77-A723-35DE9A04FEE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9EDD8-EA08-421D-8CEC-3E86E9EA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3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Bishopp</dc:creator>
  <cp:lastModifiedBy> </cp:lastModifiedBy>
  <cp:revision>2</cp:revision>
  <cp:lastPrinted>2023-03-24T14:32:41Z</cp:lastPrinted>
  <dcterms:created xsi:type="dcterms:W3CDTF">2023-03-15T17:46:26Z</dcterms:created>
  <dcterms:modified xsi:type="dcterms:W3CDTF">2023-03-24T14:33:00Z</dcterms:modified>
</cp:coreProperties>
</file>